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9728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44" y="-78"/>
      </p:cViewPr>
      <p:guideLst>
        <p:guide orient="horz" pos="216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3527-97CE-44E3-8067-2B5E15E304DF}" type="datetimeFigureOut">
              <a:rPr lang="fr-FR" smtClean="0"/>
              <a:t>23/04/2014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0E9F-0526-4A83-8A91-6C66D0546E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63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3527-97CE-44E3-8067-2B5E15E304DF}" type="datetimeFigureOut">
              <a:rPr lang="fr-FR" smtClean="0"/>
              <a:t>23/04/2014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0E9F-0526-4A83-8A91-6C66D0546E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12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274639"/>
            <a:ext cx="296227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274639"/>
            <a:ext cx="87039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3527-97CE-44E3-8067-2B5E15E304DF}" type="datetimeFigureOut">
              <a:rPr lang="fr-FR" smtClean="0"/>
              <a:t>23/04/2014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0E9F-0526-4A83-8A91-6C66D0546E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3527-97CE-44E3-8067-2B5E15E304DF}" type="datetimeFigureOut">
              <a:rPr lang="fr-FR" smtClean="0"/>
              <a:t>23/04/2014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0E9F-0526-4A83-8A91-6C66D0546E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39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3527-97CE-44E3-8067-2B5E15E304DF}" type="datetimeFigureOut">
              <a:rPr lang="fr-FR" smtClean="0"/>
              <a:t>23/04/2014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0E9F-0526-4A83-8A91-6C66D0546E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47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1600201"/>
            <a:ext cx="5833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1600201"/>
            <a:ext cx="5833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3527-97CE-44E3-8067-2B5E15E304DF}" type="datetimeFigureOut">
              <a:rPr lang="fr-FR" smtClean="0"/>
              <a:t>23/04/2014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0E9F-0526-4A83-8A91-6C66D0546E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95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3527-97CE-44E3-8067-2B5E15E304DF}" type="datetimeFigureOut">
              <a:rPr lang="fr-FR" smtClean="0"/>
              <a:t>23/04/2014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0E9F-0526-4A83-8A91-6C66D0546E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6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3527-97CE-44E3-8067-2B5E15E304DF}" type="datetimeFigureOut">
              <a:rPr lang="fr-FR" smtClean="0"/>
              <a:t>23/04/2014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0E9F-0526-4A83-8A91-6C66D0546E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1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3527-97CE-44E3-8067-2B5E15E304DF}" type="datetimeFigureOut">
              <a:rPr lang="fr-FR" smtClean="0"/>
              <a:t>23/04/2014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0E9F-0526-4A83-8A91-6C66D0546E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19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3527-97CE-44E3-8067-2B5E15E304DF}" type="datetimeFigureOut">
              <a:rPr lang="fr-FR" smtClean="0"/>
              <a:t>23/04/2014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0E9F-0526-4A83-8A91-6C66D0546E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33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3527-97CE-44E3-8067-2B5E15E304DF}" type="datetimeFigureOut">
              <a:rPr lang="fr-FR" smtClean="0"/>
              <a:t>23/04/2014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0E9F-0526-4A83-8A91-6C66D0546E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58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C3527-97CE-44E3-8067-2B5E15E304DF}" type="datetimeFigureOut">
              <a:rPr lang="fr-FR" smtClean="0"/>
              <a:t>23/04/2014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0E9F-0526-4A83-8A91-6C66D0546E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64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1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57200" y="838200"/>
            <a:ext cx="1981200" cy="1143000"/>
          </a:xfrm>
          <a:prstGeom prst="rightArrow">
            <a:avLst/>
          </a:prstGeom>
          <a:gradFill flip="none" rotWithShape="1">
            <a:gsLst>
              <a:gs pos="11000">
                <a:schemeClr val="bg1">
                  <a:lumMod val="85000"/>
                </a:schemeClr>
              </a:gs>
              <a:gs pos="71000">
                <a:schemeClr val="bg1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ight Arrow 4"/>
          <p:cNvSpPr/>
          <p:nvPr/>
        </p:nvSpPr>
        <p:spPr>
          <a:xfrm>
            <a:off x="457200" y="2209800"/>
            <a:ext cx="1981200" cy="1143000"/>
          </a:xfrm>
          <a:prstGeom prst="rightArrow">
            <a:avLst/>
          </a:prstGeom>
          <a:gradFill flip="none" rotWithShape="1">
            <a:gsLst>
              <a:gs pos="44000">
                <a:srgbClr val="FFC000"/>
              </a:gs>
              <a:gs pos="74000">
                <a:srgbClr val="C0000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ight Arrow 5"/>
          <p:cNvSpPr/>
          <p:nvPr/>
        </p:nvSpPr>
        <p:spPr>
          <a:xfrm>
            <a:off x="457200" y="3505200"/>
            <a:ext cx="1981200" cy="1143000"/>
          </a:xfrm>
          <a:prstGeom prst="rightArrow">
            <a:avLst/>
          </a:prstGeom>
          <a:gradFill>
            <a:gsLst>
              <a:gs pos="30000">
                <a:schemeClr val="accent4">
                  <a:lumMod val="50000"/>
                </a:schemeClr>
              </a:gs>
              <a:gs pos="62093">
                <a:srgbClr val="2F3B5C"/>
              </a:gs>
              <a:gs pos="74000">
                <a:schemeClr val="accent1">
                  <a:lumMod val="50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791200" y="914400"/>
            <a:ext cx="2057400" cy="914400"/>
          </a:xfrm>
          <a:prstGeom prst="rect">
            <a:avLst/>
          </a:prstGeom>
          <a:gradFill>
            <a:gsLst>
              <a:gs pos="17000">
                <a:schemeClr val="accent4">
                  <a:lumMod val="50000"/>
                </a:schemeClr>
              </a:gs>
              <a:gs pos="59000">
                <a:schemeClr val="accent5">
                  <a:lumMod val="50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200400" y="914400"/>
            <a:ext cx="2057400" cy="914400"/>
          </a:xfrm>
          <a:prstGeom prst="rect">
            <a:avLst/>
          </a:prstGeom>
          <a:gradFill flip="none" rotWithShape="1">
            <a:gsLst>
              <a:gs pos="17000">
                <a:srgbClr val="FFFF00"/>
              </a:gs>
              <a:gs pos="80000">
                <a:schemeClr val="accent6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200400" y="2324100"/>
            <a:ext cx="2057400" cy="914400"/>
          </a:xfrm>
          <a:prstGeom prst="rect">
            <a:avLst/>
          </a:prstGeom>
          <a:gradFill>
            <a:gsLst>
              <a:gs pos="17000">
                <a:srgbClr val="C00000"/>
              </a:gs>
              <a:gs pos="76000">
                <a:srgbClr val="FF0066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200400" y="3733800"/>
            <a:ext cx="2057400" cy="914400"/>
          </a:xfrm>
          <a:prstGeom prst="rect">
            <a:avLst/>
          </a:prstGeom>
          <a:gradFill>
            <a:gsLst>
              <a:gs pos="17000">
                <a:srgbClr val="00B050"/>
              </a:gs>
              <a:gs pos="64000">
                <a:srgbClr val="99FF33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784273" y="2337460"/>
            <a:ext cx="2057400" cy="914400"/>
          </a:xfrm>
          <a:prstGeom prst="rect">
            <a:avLst/>
          </a:prstGeom>
          <a:gradFill>
            <a:gsLst>
              <a:gs pos="17000">
                <a:schemeClr val="accent6">
                  <a:lumMod val="50000"/>
                </a:schemeClr>
              </a:gs>
              <a:gs pos="86000">
                <a:schemeClr val="accent2">
                  <a:lumMod val="40000"/>
                  <a:lumOff val="60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816930" y="3733800"/>
            <a:ext cx="2057400" cy="914400"/>
          </a:xfrm>
          <a:prstGeom prst="rect">
            <a:avLst/>
          </a:prstGeom>
          <a:gradFill>
            <a:gsLst>
              <a:gs pos="17000">
                <a:srgbClr val="00B0F0"/>
              </a:gs>
              <a:gs pos="64000">
                <a:schemeClr val="tx2">
                  <a:lumMod val="40000"/>
                  <a:lumOff val="60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305800" y="914400"/>
            <a:ext cx="2057400" cy="914400"/>
          </a:xfrm>
          <a:prstGeom prst="rect">
            <a:avLst/>
          </a:prstGeom>
          <a:gradFill>
            <a:gsLst>
              <a:gs pos="17000">
                <a:schemeClr val="bg1"/>
              </a:gs>
              <a:gs pos="93000">
                <a:schemeClr val="bg1">
                  <a:lumMod val="7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8334499" y="3710049"/>
            <a:ext cx="2057400" cy="914400"/>
          </a:xfrm>
          <a:prstGeom prst="rect">
            <a:avLst/>
          </a:prstGeom>
          <a:gradFill>
            <a:gsLst>
              <a:gs pos="11000">
                <a:srgbClr val="7030A0"/>
              </a:gs>
              <a:gs pos="70000">
                <a:srgbClr val="FF0066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327572" y="2438400"/>
            <a:ext cx="2057400" cy="914400"/>
          </a:xfrm>
          <a:prstGeom prst="rect">
            <a:avLst/>
          </a:prstGeom>
          <a:gradFill flip="none" rotWithShape="1">
            <a:gsLst>
              <a:gs pos="32000">
                <a:srgbClr val="FFC000"/>
              </a:gs>
              <a:gs pos="9000">
                <a:srgbClr val="FFFF00"/>
              </a:gs>
              <a:gs pos="79000">
                <a:srgbClr val="FF000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ight Arrow 15"/>
          <p:cNvSpPr/>
          <p:nvPr/>
        </p:nvSpPr>
        <p:spPr>
          <a:xfrm>
            <a:off x="457200" y="5029200"/>
            <a:ext cx="1981200" cy="1143000"/>
          </a:xfrm>
          <a:prstGeom prst="rightArrow">
            <a:avLst/>
          </a:prstGeom>
          <a:gradFill>
            <a:gsLst>
              <a:gs pos="30000">
                <a:schemeClr val="tx1"/>
              </a:gs>
              <a:gs pos="70000">
                <a:schemeClr val="bg2">
                  <a:lumMod val="50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200400" y="5257800"/>
            <a:ext cx="2057400" cy="914400"/>
          </a:xfrm>
          <a:prstGeom prst="rect">
            <a:avLst/>
          </a:prstGeom>
          <a:gradFill>
            <a:gsLst>
              <a:gs pos="8000">
                <a:schemeClr val="tx2">
                  <a:lumMod val="75000"/>
                </a:schemeClr>
              </a:gs>
              <a:gs pos="80000">
                <a:schemeClr val="accent5"/>
              </a:gs>
              <a:gs pos="44000">
                <a:srgbClr val="7030A0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5816930" y="5257800"/>
            <a:ext cx="2057400" cy="914400"/>
          </a:xfrm>
          <a:prstGeom prst="rect">
            <a:avLst/>
          </a:prstGeom>
          <a:gradFill>
            <a:gsLst>
              <a:gs pos="26000">
                <a:schemeClr val="bg2">
                  <a:lumMod val="90000"/>
                </a:schemeClr>
              </a:gs>
              <a:gs pos="64000">
                <a:schemeClr val="accent2">
                  <a:lumMod val="60000"/>
                  <a:lumOff val="40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8334499" y="5234049"/>
            <a:ext cx="2057400" cy="914400"/>
          </a:xfrm>
          <a:prstGeom prst="rect">
            <a:avLst/>
          </a:prstGeom>
          <a:gradFill>
            <a:gsLst>
              <a:gs pos="11000">
                <a:schemeClr val="tx1"/>
              </a:gs>
              <a:gs pos="70000">
                <a:schemeClr val="accent2">
                  <a:lumMod val="50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23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Clemence</dc:creator>
  <cp:lastModifiedBy>Clemence</cp:lastModifiedBy>
  <cp:revision>2</cp:revision>
  <dcterms:created xsi:type="dcterms:W3CDTF">2014-04-23T11:39:40Z</dcterms:created>
  <dcterms:modified xsi:type="dcterms:W3CDTF">2014-04-23T11:50:30Z</dcterms:modified>
</cp:coreProperties>
</file>